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handoutMasterIdLst>
    <p:handoutMasterId r:id="rId143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331" r:id="rId19"/>
    <p:sldId id="367" r:id="rId20"/>
    <p:sldId id="327" r:id="rId21"/>
    <p:sldId id="326" r:id="rId22"/>
    <p:sldId id="362" r:id="rId23"/>
    <p:sldId id="328" r:id="rId24"/>
    <p:sldId id="371" r:id="rId25"/>
    <p:sldId id="373" r:id="rId26"/>
    <p:sldId id="324" r:id="rId27"/>
    <p:sldId id="317" r:id="rId28"/>
    <p:sldId id="372" r:id="rId29"/>
    <p:sldId id="369" r:id="rId30"/>
    <p:sldId id="370" r:id="rId31"/>
    <p:sldId id="368" r:id="rId32"/>
    <p:sldId id="333" r:id="rId33"/>
    <p:sldId id="336" r:id="rId34"/>
    <p:sldId id="334" r:id="rId35"/>
    <p:sldId id="335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6" r:id="rId55"/>
    <p:sldId id="378" r:id="rId56"/>
    <p:sldId id="389" r:id="rId57"/>
    <p:sldId id="390" r:id="rId58"/>
    <p:sldId id="379" r:id="rId59"/>
    <p:sldId id="382" r:id="rId60"/>
    <p:sldId id="383" r:id="rId61"/>
    <p:sldId id="384" r:id="rId62"/>
    <p:sldId id="385" r:id="rId63"/>
    <p:sldId id="387" r:id="rId64"/>
    <p:sldId id="377" r:id="rId65"/>
    <p:sldId id="392" r:id="rId66"/>
    <p:sldId id="381" r:id="rId67"/>
    <p:sldId id="386" r:id="rId68"/>
    <p:sldId id="391" r:id="rId69"/>
    <p:sldId id="395" r:id="rId70"/>
    <p:sldId id="396" r:id="rId71"/>
    <p:sldId id="397" r:id="rId72"/>
    <p:sldId id="398" r:id="rId73"/>
    <p:sldId id="375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394" r:id="rId83"/>
    <p:sldId id="364" r:id="rId84"/>
    <p:sldId id="357" r:id="rId85"/>
    <p:sldId id="358" r:id="rId86"/>
    <p:sldId id="360" r:id="rId87"/>
    <p:sldId id="359" r:id="rId88"/>
    <p:sldId id="363" r:id="rId89"/>
    <p:sldId id="321" r:id="rId90"/>
    <p:sldId id="315" r:id="rId91"/>
    <p:sldId id="304" r:id="rId92"/>
    <p:sldId id="257" r:id="rId93"/>
    <p:sldId id="258" r:id="rId94"/>
    <p:sldId id="290" r:id="rId95"/>
    <p:sldId id="291" r:id="rId96"/>
    <p:sldId id="292" r:id="rId97"/>
    <p:sldId id="301" r:id="rId98"/>
    <p:sldId id="303" r:id="rId99"/>
    <p:sldId id="270" r:id="rId100"/>
    <p:sldId id="316" r:id="rId101"/>
    <p:sldId id="307" r:id="rId102"/>
    <p:sldId id="278" r:id="rId103"/>
    <p:sldId id="282" r:id="rId104"/>
    <p:sldId id="300" r:id="rId105"/>
    <p:sldId id="274" r:id="rId106"/>
    <p:sldId id="273" r:id="rId107"/>
    <p:sldId id="285" r:id="rId108"/>
    <p:sldId id="305" r:id="rId109"/>
    <p:sldId id="306" r:id="rId110"/>
    <p:sldId id="284" r:id="rId111"/>
    <p:sldId id="276" r:id="rId112"/>
    <p:sldId id="261" r:id="rId113"/>
    <p:sldId id="269" r:id="rId114"/>
    <p:sldId id="263" r:id="rId115"/>
    <p:sldId id="264" r:id="rId116"/>
    <p:sldId id="260" r:id="rId117"/>
    <p:sldId id="265" r:id="rId118"/>
    <p:sldId id="267" r:id="rId119"/>
    <p:sldId id="266" r:id="rId120"/>
    <p:sldId id="271" r:id="rId121"/>
    <p:sldId id="277" r:id="rId122"/>
    <p:sldId id="279" r:id="rId123"/>
    <p:sldId id="268" r:id="rId124"/>
    <p:sldId id="280" r:id="rId125"/>
    <p:sldId id="281" r:id="rId126"/>
    <p:sldId id="287" r:id="rId127"/>
    <p:sldId id="288" r:id="rId128"/>
    <p:sldId id="302" r:id="rId129"/>
    <p:sldId id="309" r:id="rId130"/>
    <p:sldId id="310" r:id="rId131"/>
    <p:sldId id="311" r:id="rId132"/>
    <p:sldId id="312" r:id="rId133"/>
    <p:sldId id="313" r:id="rId134"/>
    <p:sldId id="314" r:id="rId135"/>
    <p:sldId id="275" r:id="rId136"/>
    <p:sldId id="298" r:id="rId137"/>
    <p:sldId id="294" r:id="rId138"/>
    <p:sldId id="295" r:id="rId139"/>
    <p:sldId id="296" r:id="rId140"/>
    <p:sldId id="297" r:id="rId14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9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148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1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3" Type="http://schemas.openxmlformats.org/officeDocument/2006/relationships/image" Target="../media/image33.png"/><Relationship Id="rId7" Type="http://schemas.openxmlformats.org/officeDocument/2006/relationships/slide" Target="slide9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5" Type="http://schemas.openxmlformats.org/officeDocument/2006/relationships/slide" Target="slide102.xml"/><Relationship Id="rId10" Type="http://schemas.openxmlformats.org/officeDocument/2006/relationships/image" Target="../media/image1.png"/><Relationship Id="rId4" Type="http://schemas.openxmlformats.org/officeDocument/2006/relationships/slide" Target="slide97.xml"/><Relationship Id="rId9" Type="http://schemas.openxmlformats.org/officeDocument/2006/relationships/slide" Target="slide9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34.png"/><Relationship Id="rId7" Type="http://schemas.openxmlformats.org/officeDocument/2006/relationships/slide" Target="slide97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5" Type="http://schemas.openxmlformats.org/officeDocument/2006/relationships/image" Target="../media/image15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1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4.png"/><Relationship Id="rId9" Type="http://schemas.openxmlformats.org/officeDocument/2006/relationships/slide" Target="slide104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9.xml"/><Relationship Id="rId4" Type="http://schemas.openxmlformats.org/officeDocument/2006/relationships/image" Target="../media/image36.png"/><Relationship Id="rId9" Type="http://schemas.openxmlformats.org/officeDocument/2006/relationships/slide" Target="slide9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2.png"/><Relationship Id="rId7" Type="http://schemas.openxmlformats.org/officeDocument/2006/relationships/slide" Target="slide91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commons.wikimedia.org/wiki/Category:NOR_gate_symbols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8.png"/><Relationship Id="rId7" Type="http://schemas.openxmlformats.org/officeDocument/2006/relationships/slide" Target="slide9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jpeg"/><Relationship Id="rId7" Type="http://schemas.openxmlformats.org/officeDocument/2006/relationships/slide" Target="slide99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1.png"/><Relationship Id="rId4" Type="http://schemas.openxmlformats.org/officeDocument/2006/relationships/image" Target="../media/image75.jpeg"/><Relationship Id="rId9" Type="http://schemas.openxmlformats.org/officeDocument/2006/relationships/slide" Target="slide9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.png"/><Relationship Id="rId3" Type="http://schemas.openxmlformats.org/officeDocument/2006/relationships/slide" Target="slide108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1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slide" Target="slide101.xml"/><Relationship Id="rId10" Type="http://schemas.openxmlformats.org/officeDocument/2006/relationships/slide" Target="slide96.xml"/><Relationship Id="rId4" Type="http://schemas.openxmlformats.org/officeDocument/2006/relationships/slide" Target="slide97.xml"/><Relationship Id="rId9" Type="http://schemas.openxmlformats.org/officeDocument/2006/relationships/hyperlink" Target="https://liucs.net/cs101s14/n4-logic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6.xml"/><Relationship Id="rId4" Type="http://schemas.openxmlformats.org/officeDocument/2006/relationships/slide" Target="slide8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96.xml"/><Relationship Id="rId4" Type="http://schemas.openxmlformats.org/officeDocument/2006/relationships/slide" Target="slide8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3.xml"/><Relationship Id="rId10" Type="http://schemas.openxmlformats.org/officeDocument/2006/relationships/slide" Target="slide28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slide" Target="slide22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4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1.xml"/><Relationship Id="rId4" Type="http://schemas.openxmlformats.org/officeDocument/2006/relationships/slide" Target="slide9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96.xml"/><Relationship Id="rId7" Type="http://schemas.openxmlformats.org/officeDocument/2006/relationships/slide" Target="slide2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slide" Target="slide18.xml"/><Relationship Id="rId5" Type="http://schemas.openxmlformats.org/officeDocument/2006/relationships/slide" Target="slide83.xml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slide" Target="slide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8.xml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15.jpeg"/><Relationship Id="rId7" Type="http://schemas.openxmlformats.org/officeDocument/2006/relationships/slide" Target="slide96.xml"/><Relationship Id="rId12" Type="http://schemas.openxmlformats.org/officeDocument/2006/relationships/image" Target="../media/image17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11" Type="http://schemas.openxmlformats.org/officeDocument/2006/relationships/slide" Target="slide8.xml"/><Relationship Id="rId5" Type="http://schemas.openxmlformats.org/officeDocument/2006/relationships/image" Target="../media/image16.png"/><Relationship Id="rId15" Type="http://schemas.openxmlformats.org/officeDocument/2006/relationships/slide" Target="slide10.xml"/><Relationship Id="rId10" Type="http://schemas.openxmlformats.org/officeDocument/2006/relationships/image" Target="../media/image1.png"/><Relationship Id="rId4" Type="http://schemas.openxmlformats.org/officeDocument/2006/relationships/slide" Target="slide86.xml"/><Relationship Id="rId9" Type="http://schemas.openxmlformats.org/officeDocument/2006/relationships/slide" Target="slide91.xml"/><Relationship Id="rId14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3" Type="http://schemas.openxmlformats.org/officeDocument/2006/relationships/image" Target="../media/image8.png"/><Relationship Id="rId7" Type="http://schemas.openxmlformats.org/officeDocument/2006/relationships/slide" Target="slide17.xml"/><Relationship Id="rId12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slide" Target="slide88.xml"/><Relationship Id="rId5" Type="http://schemas.openxmlformats.org/officeDocument/2006/relationships/slide" Target="slide96.xml"/><Relationship Id="rId10" Type="http://schemas.openxmlformats.org/officeDocument/2006/relationships/image" Target="../media/image17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17.xml"/><Relationship Id="rId3" Type="http://schemas.openxmlformats.org/officeDocument/2006/relationships/image" Target="../media/image17.png"/><Relationship Id="rId7" Type="http://schemas.openxmlformats.org/officeDocument/2006/relationships/image" Target="../media/image15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slide" Target="slide86.xml"/><Relationship Id="rId5" Type="http://schemas.openxmlformats.org/officeDocument/2006/relationships/image" Target="../media/image18.png"/><Relationship Id="rId10" Type="http://schemas.openxmlformats.org/officeDocument/2006/relationships/image" Target="../media/image1.png"/><Relationship Id="rId4" Type="http://schemas.openxmlformats.org/officeDocument/2006/relationships/slide" Target="slide88.xml"/><Relationship Id="rId9" Type="http://schemas.openxmlformats.org/officeDocument/2006/relationships/slide" Target="slide91.xml"/><Relationship Id="rId14" Type="http://schemas.openxmlformats.org/officeDocument/2006/relationships/slide" Target="slide8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2.xml"/><Relationship Id="rId18" Type="http://schemas.openxmlformats.org/officeDocument/2006/relationships/slide" Target="slide91.xml"/><Relationship Id="rId26" Type="http://schemas.openxmlformats.org/officeDocument/2006/relationships/slide" Target="slide7.xml"/><Relationship Id="rId3" Type="http://schemas.openxmlformats.org/officeDocument/2006/relationships/slide" Target="slide87.xml"/><Relationship Id="rId21" Type="http://schemas.openxmlformats.org/officeDocument/2006/relationships/slide" Target="slide25.xml"/><Relationship Id="rId7" Type="http://schemas.openxmlformats.org/officeDocument/2006/relationships/slide" Target="slide96.xml"/><Relationship Id="rId12" Type="http://schemas.openxmlformats.org/officeDocument/2006/relationships/slide" Target="slide97.xml"/><Relationship Id="rId17" Type="http://schemas.openxmlformats.org/officeDocument/2006/relationships/slide" Target="slide108.xml"/><Relationship Id="rId25" Type="http://schemas.openxmlformats.org/officeDocument/2006/relationships/image" Target="../media/image12.png"/><Relationship Id="rId2" Type="http://schemas.openxmlformats.org/officeDocument/2006/relationships/image" Target="../media/image20.png"/><Relationship Id="rId16" Type="http://schemas.openxmlformats.org/officeDocument/2006/relationships/slide" Target="slide92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slide" Target="slide98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5.xml"/><Relationship Id="rId15" Type="http://schemas.openxmlformats.org/officeDocument/2006/relationships/slide" Target="slide94.xml"/><Relationship Id="rId23" Type="http://schemas.openxmlformats.org/officeDocument/2006/relationships/image" Target="../media/image21.png"/><Relationship Id="rId10" Type="http://schemas.openxmlformats.org/officeDocument/2006/relationships/slide" Target="slide99.xml"/><Relationship Id="rId19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4.xml"/><Relationship Id="rId22" Type="http://schemas.openxmlformats.org/officeDocument/2006/relationships/slide" Target="slide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8.xml"/><Relationship Id="rId7" Type="http://schemas.openxmlformats.org/officeDocument/2006/relationships/slide" Target="slide85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0.xml"/><Relationship Id="rId18" Type="http://schemas.openxmlformats.org/officeDocument/2006/relationships/slide" Target="slide84.xml"/><Relationship Id="rId3" Type="http://schemas.openxmlformats.org/officeDocument/2006/relationships/slide" Target="slide99.xml"/><Relationship Id="rId21" Type="http://schemas.openxmlformats.org/officeDocument/2006/relationships/slide" Target="slide107.xml"/><Relationship Id="rId7" Type="http://schemas.openxmlformats.org/officeDocument/2006/relationships/slide" Target="slide103.xml"/><Relationship Id="rId12" Type="http://schemas.openxmlformats.org/officeDocument/2006/relationships/slide" Target="slide8.xml"/><Relationship Id="rId17" Type="http://schemas.openxmlformats.org/officeDocument/2006/relationships/image" Target="../media/image23.jpeg"/><Relationship Id="rId2" Type="http://schemas.openxmlformats.org/officeDocument/2006/relationships/image" Target="../media/image14.png"/><Relationship Id="rId16" Type="http://schemas.openxmlformats.org/officeDocument/2006/relationships/slide" Target="slide104.xml"/><Relationship Id="rId20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21.xml"/><Relationship Id="rId24" Type="http://schemas.openxmlformats.org/officeDocument/2006/relationships/image" Target="../media/image1.png"/><Relationship Id="rId5" Type="http://schemas.openxmlformats.org/officeDocument/2006/relationships/slide" Target="slide97.xml"/><Relationship Id="rId15" Type="http://schemas.openxmlformats.org/officeDocument/2006/relationships/slide" Target="slide14.xml"/><Relationship Id="rId23" Type="http://schemas.openxmlformats.org/officeDocument/2006/relationships/slide" Target="slide91.xml"/><Relationship Id="rId10" Type="http://schemas.openxmlformats.org/officeDocument/2006/relationships/slide" Target="slide92.xml"/><Relationship Id="rId19" Type="http://schemas.openxmlformats.org/officeDocument/2006/relationships/slide" Target="slide96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9.png"/><Relationship Id="rId5" Type="http://schemas.openxmlformats.org/officeDocument/2006/relationships/slide" Target="slide91.xml"/><Relationship Id="rId15" Type="http://schemas.openxmlformats.org/officeDocument/2006/relationships/slide" Target="slide25.xml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slide" Target="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" Target="slide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11" Type="http://schemas.openxmlformats.org/officeDocument/2006/relationships/slide" Target="slide19.xml"/><Relationship Id="rId5" Type="http://schemas.openxmlformats.org/officeDocument/2006/relationships/slide" Target="slide102.xml"/><Relationship Id="rId10" Type="http://schemas.openxmlformats.org/officeDocument/2006/relationships/slide" Target="slide101.xml"/><Relationship Id="rId4" Type="http://schemas.openxmlformats.org/officeDocument/2006/relationships/slide" Target="slide97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9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4.png"/><Relationship Id="rId9" Type="http://schemas.openxmlformats.org/officeDocument/2006/relationships/slide" Target="slide10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36.png"/><Relationship Id="rId9" Type="http://schemas.openxmlformats.org/officeDocument/2006/relationships/slide" Target="slide9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0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64.xml"/><Relationship Id="rId5" Type="http://schemas.openxmlformats.org/officeDocument/2006/relationships/slide" Target="slide21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83.xml"/><Relationship Id="rId7" Type="http://schemas.openxmlformats.org/officeDocument/2006/relationships/slide" Target="slide2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22.xml"/><Relationship Id="rId4" Type="http://schemas.openxmlformats.org/officeDocument/2006/relationships/slide" Target="slide26.xml"/><Relationship Id="rId9" Type="http://schemas.openxmlformats.org/officeDocument/2006/relationships/slide" Target="slide2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5.xml"/><Relationship Id="rId7" Type="http://schemas.openxmlformats.org/officeDocument/2006/relationships/slide" Target="slide2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slide" Target="slide12.xml"/><Relationship Id="rId5" Type="http://schemas.openxmlformats.org/officeDocument/2006/relationships/slide" Target="slide18.xml"/><Relationship Id="rId10" Type="http://schemas.openxmlformats.org/officeDocument/2006/relationships/slide" Target="slide20.xml"/><Relationship Id="rId4" Type="http://schemas.openxmlformats.org/officeDocument/2006/relationships/slide" Target="slide22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04.xml"/><Relationship Id="rId3" Type="http://schemas.openxmlformats.org/officeDocument/2006/relationships/slide" Target="slide92.xml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2.xml"/><Relationship Id="rId11" Type="http://schemas.openxmlformats.org/officeDocument/2006/relationships/slide" Target="slide94.xml"/><Relationship Id="rId5" Type="http://schemas.openxmlformats.org/officeDocument/2006/relationships/slide" Target="slide99.xml"/><Relationship Id="rId15" Type="http://schemas.openxmlformats.org/officeDocument/2006/relationships/slide" Target="slide98.xml"/><Relationship Id="rId10" Type="http://schemas.openxmlformats.org/officeDocument/2006/relationships/slide" Target="slide107.xml"/><Relationship Id="rId4" Type="http://schemas.openxmlformats.org/officeDocument/2006/relationships/slide" Target="slide95.xml"/><Relationship Id="rId9" Type="http://schemas.openxmlformats.org/officeDocument/2006/relationships/slide" Target="slide105.xml"/><Relationship Id="rId14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slide" Target="slide9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slide" Target="slide99.xml"/><Relationship Id="rId5" Type="http://schemas.openxmlformats.org/officeDocument/2006/relationships/image" Target="../media/image57.png"/><Relationship Id="rId10" Type="http://schemas.openxmlformats.org/officeDocument/2006/relationships/slide" Target="slide97.xml"/><Relationship Id="rId4" Type="http://schemas.openxmlformats.org/officeDocument/2006/relationships/image" Target="../media/image56.png"/><Relationship Id="rId9" Type="http://schemas.openxmlformats.org/officeDocument/2006/relationships/slide" Target="slide9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12.png"/><Relationship Id="rId7" Type="http://schemas.openxmlformats.org/officeDocument/2006/relationships/image" Target="../media/image61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slide" Target="slide99.xml"/><Relationship Id="rId5" Type="http://schemas.openxmlformats.org/officeDocument/2006/relationships/image" Target="../media/image58.png"/><Relationship Id="rId10" Type="http://schemas.openxmlformats.org/officeDocument/2006/relationships/slide" Target="slide97.xml"/><Relationship Id="rId4" Type="http://schemas.openxmlformats.org/officeDocument/2006/relationships/image" Target="../media/image60.png"/><Relationship Id="rId9" Type="http://schemas.openxmlformats.org/officeDocument/2006/relationships/slide" Target="slide9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2.png"/><Relationship Id="rId7" Type="http://schemas.openxmlformats.org/officeDocument/2006/relationships/slide" Target="slide9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9.xml"/><Relationship Id="rId5" Type="http://schemas.openxmlformats.org/officeDocument/2006/relationships/slide" Target="slide97.xml"/><Relationship Id="rId4" Type="http://schemas.openxmlformats.org/officeDocument/2006/relationships/slide" Target="slide9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3.gif"/><Relationship Id="rId7" Type="http://schemas.openxmlformats.org/officeDocument/2006/relationships/slide" Target="slide91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9.jpeg"/><Relationship Id="rId17" Type="http://schemas.openxmlformats.org/officeDocument/2006/relationships/image" Target="../media/image1.png"/><Relationship Id="rId2" Type="http://schemas.openxmlformats.org/officeDocument/2006/relationships/image" Target="../media/image67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1.png"/><Relationship Id="rId10" Type="http://schemas.openxmlformats.org/officeDocument/2006/relationships/image" Target="../media/image68.gif"/><Relationship Id="rId4" Type="http://schemas.openxmlformats.org/officeDocument/2006/relationships/image" Target="../media/image21.png"/><Relationship Id="rId9" Type="http://schemas.openxmlformats.org/officeDocument/2006/relationships/image" Target="../media/image65.gif"/><Relationship Id="rId14" Type="http://schemas.openxmlformats.org/officeDocument/2006/relationships/image" Target="../media/image7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4.xml"/><Relationship Id="rId3" Type="http://schemas.openxmlformats.org/officeDocument/2006/relationships/slide" Target="slide99.xml"/><Relationship Id="rId7" Type="http://schemas.openxmlformats.org/officeDocument/2006/relationships/slide" Target="slide103.xml"/><Relationship Id="rId12" Type="http://schemas.openxmlformats.org/officeDocument/2006/relationships/slide" Target="slide98.xml"/><Relationship Id="rId17" Type="http://schemas.openxmlformats.org/officeDocument/2006/relationships/image" Target="../media/image1.png"/><Relationship Id="rId2" Type="http://schemas.openxmlformats.org/officeDocument/2006/relationships/image" Target="../media/image14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107.xml"/><Relationship Id="rId5" Type="http://schemas.openxmlformats.org/officeDocument/2006/relationships/slide" Target="slide97.xml"/><Relationship Id="rId15" Type="http://schemas.openxmlformats.org/officeDocument/2006/relationships/slide" Target="slide96.xml"/><Relationship Id="rId10" Type="http://schemas.openxmlformats.org/officeDocument/2006/relationships/slide" Target="slide92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3.jpe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slide" Target="slide99.xml"/><Relationship Id="rId12" Type="http://schemas.openxmlformats.org/officeDocument/2006/relationships/slide" Target="slide9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6.xml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slide" Target="slide9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1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52287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309275-31C3-3B8B-5D23-D5236A07186E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" name="TextBox 4">
              <a:hlinkClick r:id="rId3" action="ppaction://hlinksldjump"/>
              <a:extLst>
                <a:ext uri="{FF2B5EF4-FFF2-40B4-BE49-F238E27FC236}">
                  <a16:creationId xmlns:a16="http://schemas.microsoft.com/office/drawing/2014/main" id="{053C2F03-182B-AFC6-AF45-BB2AD195513B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84FF2E1-AAD5-2980-3090-9563D4BDA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0669A7A9-84F2-0FF1-1F7A-69B8D2F47DC1}"/>
              </a:ext>
            </a:extLst>
          </p:cNvPr>
          <p:cNvSpPr txBox="1"/>
          <p:nvPr/>
        </p:nvSpPr>
        <p:spPr>
          <a:xfrm>
            <a:off x="7979166" y="3675648"/>
            <a:ext cx="822661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Lo OE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15300" y="2148461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60568" cy="379413"/>
          </a:xfrm>
          <a:prstGeom prst="bentConnector3">
            <a:avLst>
              <a:gd name="adj1" fmla="val 123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 flipV="1">
            <a:off x="1629403" y="3406900"/>
            <a:ext cx="1000644" cy="353386"/>
          </a:xfrm>
          <a:prstGeom prst="bentConnector3">
            <a:avLst>
              <a:gd name="adj1" fmla="val 70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41472" y="2134666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BFAFCD07-1E3C-4D9E-D1EF-46AA8C65A293}"/>
              </a:ext>
            </a:extLst>
          </p:cNvPr>
          <p:cNvSpPr txBox="1"/>
          <p:nvPr/>
        </p:nvSpPr>
        <p:spPr>
          <a:xfrm>
            <a:off x="819566" y="3675647"/>
            <a:ext cx="80983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Hi OE</a:t>
            </a:r>
          </a:p>
        </p:txBody>
      </p:sp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6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4" action="ppaction://hlinksldjump"/>
                </a:rPr>
                <a:t>574: Stack  </a:t>
              </a:r>
              <a:r>
                <a:rPr lang="en-US" sz="1200" dirty="0" err="1">
                  <a:hlinkClick r:id="rId4" action="ppaction://hlinksldjump"/>
                </a:rPr>
                <a:t>Ptr</a:t>
              </a:r>
              <a:r>
                <a:rPr lang="en-US" sz="1200" dirty="0">
                  <a:hlinkClick r:id="rId4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5087842"/>
            <a:ext cx="3998911" cy="1002682"/>
          </a:xfrm>
          <a:prstGeom prst="bentConnector3">
            <a:avLst>
              <a:gd name="adj1" fmla="val 802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843703"/>
            <a:ext cx="458780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175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2756445"/>
            <a:ext cx="3510420" cy="3334079"/>
          </a:xfrm>
          <a:prstGeom prst="bentConnector3">
            <a:avLst>
              <a:gd name="adj1" fmla="val 9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6839</TotalTime>
  <Words>24861</Words>
  <Application>Microsoft Office PowerPoint</Application>
  <PresentationFormat>Widescreen</PresentationFormat>
  <Paragraphs>7989</Paragraphs>
  <Slides>140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6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12</cp:revision>
  <cp:lastPrinted>2025-11-30T05:19:35Z</cp:lastPrinted>
  <dcterms:created xsi:type="dcterms:W3CDTF">2022-02-06T02:47:09Z</dcterms:created>
  <dcterms:modified xsi:type="dcterms:W3CDTF">2025-11-30T06:46:43Z</dcterms:modified>
</cp:coreProperties>
</file>